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258038B-0396-42A5-96F1-18F32D1E26EF}" type="datetimeFigureOut">
              <a:rPr lang="en-GB" smtClean="0"/>
              <a:pPr/>
              <a:t>26/08/2014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GB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2126349-C09D-4556-9FB1-4E4F02210D9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728191"/>
          </a:xfrm>
        </p:spPr>
        <p:txBody>
          <a:bodyPr/>
          <a:lstStyle/>
          <a:p>
            <a:r>
              <a:rPr lang="en-GB" b="1" dirty="0" smtClean="0">
                <a:latin typeface="Calibri" panose="020F0502020204030204" pitchFamily="34" charset="0"/>
              </a:rPr>
              <a:t>Manchester Academy</a:t>
            </a:r>
            <a:endParaRPr lang="en-GB" b="1" dirty="0">
              <a:latin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653136"/>
            <a:ext cx="7643192" cy="1224136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alibri" panose="020F0502020204030204" pitchFamily="34" charset="0"/>
              </a:rPr>
              <a:t>Affecting change through entrepreneurial partnerships</a:t>
            </a:r>
            <a:endParaRPr lang="en-GB" sz="4000" dirty="0">
              <a:latin typeface="Calibri" panose="020F0502020204030204" pitchFamily="34" charset="0"/>
            </a:endParaRPr>
          </a:p>
        </p:txBody>
      </p:sp>
      <p:pic>
        <p:nvPicPr>
          <p:cNvPr id="4" name="Picture 3" descr="Just tree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2" y="4653136"/>
            <a:ext cx="1993392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-6309128"/>
            <a:ext cx="7937127" cy="1277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20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20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Manchester Academy has been successful because it has built an entrepreneurial ethos within the school that embraces all stakeholders.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It ensures that entrepreneurial skills are embedded within and across the curriculum.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It personalises career education and guidance and makes it bespoke.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It builds long term and flexible working partnerships with business, higher education, charities, NGOs and partner primary schools.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It ensures cultural experiences and partnerships are part of the educational offer.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It uses national awards to benchmark the achievements of the staff and students.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It celebrates success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4" name="Picture 3" descr="Just tree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84368" y="5877272"/>
            <a:ext cx="831057" cy="6480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 descr="Skills icons landscap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2" name="Picture 1" descr="Employability map 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4658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539552" y="-1601747"/>
            <a:ext cx="7992888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Our work benefits everyone by giving the most disadvantaged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 belief that their identity is not their destiny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 sense of self respect first, self esteem second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 future, one in which they will be both independent and employable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 respect for service and duty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An understanding of their responsibilities as well as their rights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 recognition of the individual contribution each needs to make to society and the common good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And if we are successful we will all have a better society in which to live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3" name="Picture 2" descr="Just tree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68344" y="5805264"/>
            <a:ext cx="1069995" cy="83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42</TotalTime>
  <Words>192</Words>
  <Application>Microsoft Office PowerPoint</Application>
  <PresentationFormat>On-screen Show (4:3)</PresentationFormat>
  <Paragraphs>80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Georgia</vt:lpstr>
      <vt:lpstr>Times New Roman</vt:lpstr>
      <vt:lpstr>Trebuchet MS</vt:lpstr>
      <vt:lpstr>Wingdings 2</vt:lpstr>
      <vt:lpstr>Urban</vt:lpstr>
      <vt:lpstr>Manchester Academy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Manchester Academy</dc:title>
  <dc:creator>jmagee</dc:creator>
  <cp:lastModifiedBy>Jane Delfino</cp:lastModifiedBy>
  <cp:revision>6</cp:revision>
  <dcterms:created xsi:type="dcterms:W3CDTF">2014-08-26T08:33:31Z</dcterms:created>
  <dcterms:modified xsi:type="dcterms:W3CDTF">2014-08-26T10:29:40Z</dcterms:modified>
</cp:coreProperties>
</file>